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6"/>
  </p:notesMasterIdLst>
  <p:sldIdLst>
    <p:sldId id="603" r:id="rId2"/>
    <p:sldId id="680" r:id="rId3"/>
    <p:sldId id="650" r:id="rId4"/>
    <p:sldId id="673" r:id="rId5"/>
    <p:sldId id="674" r:id="rId6"/>
    <p:sldId id="588" r:id="rId7"/>
    <p:sldId id="614" r:id="rId8"/>
    <p:sldId id="615" r:id="rId9"/>
    <p:sldId id="403" r:id="rId10"/>
    <p:sldId id="676" r:id="rId11"/>
    <p:sldId id="677" r:id="rId12"/>
    <p:sldId id="675" r:id="rId13"/>
    <p:sldId id="678" r:id="rId14"/>
    <p:sldId id="679" r:id="rId15"/>
  </p:sldIdLst>
  <p:sldSz cx="9144000" cy="6858000" type="screen4x3"/>
  <p:notesSz cx="6870700" cy="9774238"/>
  <p:defaultTextStyle>
    <a:defPPr>
      <a:defRPr lang="en-US"/>
    </a:defPPr>
    <a:lvl1pPr algn="just" rtl="0" fontAlgn="base">
      <a:lnSpc>
        <a:spcPct val="110000"/>
      </a:lnSpc>
      <a:spcBef>
        <a:spcPct val="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just" rtl="0" fontAlgn="base">
      <a:lnSpc>
        <a:spcPct val="110000"/>
      </a:lnSpc>
      <a:spcBef>
        <a:spcPct val="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just" rtl="0" fontAlgn="base">
      <a:lnSpc>
        <a:spcPct val="110000"/>
      </a:lnSpc>
      <a:spcBef>
        <a:spcPct val="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just" rtl="0" fontAlgn="base">
      <a:lnSpc>
        <a:spcPct val="110000"/>
      </a:lnSpc>
      <a:spcBef>
        <a:spcPct val="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just" rtl="0" fontAlgn="base">
      <a:lnSpc>
        <a:spcPct val="110000"/>
      </a:lnSpc>
      <a:spcBef>
        <a:spcPct val="0"/>
      </a:spcBef>
      <a:spcAft>
        <a:spcPct val="0"/>
      </a:spcAft>
      <a:buClr>
        <a:schemeClr val="hlink"/>
      </a:buClr>
      <a:buSzPct val="80000"/>
      <a:buFont typeface="Wingdings" pitchFamily="2" charset="2"/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FFFF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123E5"/>
    <a:srgbClr val="990099"/>
    <a:srgbClr val="FF6600"/>
    <a:srgbClr val="FFCC99"/>
    <a:srgbClr val="66CCFF"/>
    <a:srgbClr val="FFFF99"/>
    <a:srgbClr val="FFFF00"/>
    <a:srgbClr val="00FFFF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79" autoAdjust="0"/>
    <p:restoredTop sz="94676" autoAdjust="0"/>
  </p:normalViewPr>
  <p:slideViewPr>
    <p:cSldViewPr>
      <p:cViewPr>
        <p:scale>
          <a:sx n="75" d="100"/>
          <a:sy n="75" d="100"/>
        </p:scale>
        <p:origin x="-1194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t" anchorCtr="0" compatLnSpc="1">
            <a:prstTxWarp prst="textNoShape">
              <a:avLst/>
            </a:prstTxWarp>
          </a:bodyPr>
          <a:lstStyle>
            <a:lvl1pPr algn="l" defTabSz="950913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2550" y="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t" anchorCtr="0" compatLnSpc="1">
            <a:prstTxWarp prst="textNoShape">
              <a:avLst/>
            </a:prstTxWarp>
          </a:bodyPr>
          <a:lstStyle>
            <a:lvl1pPr algn="r" defTabSz="950913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638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3425"/>
            <a:ext cx="48895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8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643438"/>
            <a:ext cx="54959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638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b" anchorCtr="0" compatLnSpc="1">
            <a:prstTxWarp prst="textNoShape">
              <a:avLst/>
            </a:prstTxWarp>
          </a:bodyPr>
          <a:lstStyle>
            <a:lvl1pPr algn="l" defTabSz="950913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s-ES_tradnl"/>
          </a:p>
        </p:txBody>
      </p:sp>
      <p:sp>
        <p:nvSpPr>
          <p:cNvPr id="638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2550" y="9283700"/>
            <a:ext cx="2976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07" tIns="47553" rIns="95107" bIns="47553" numCol="1" anchor="b" anchorCtr="0" compatLnSpc="1">
            <a:prstTxWarp prst="textNoShape">
              <a:avLst/>
            </a:prstTxWarp>
          </a:bodyPr>
          <a:lstStyle>
            <a:lvl1pPr algn="r" defTabSz="950913">
              <a:lnSpc>
                <a:spcPct val="100000"/>
              </a:lnSpc>
              <a:buClrTx/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2A1ECE93-0DAB-4B4B-98C1-C0D65F48696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B5BC-41E9-4B64-8F71-9B4C64E0AA8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58F6-3A7F-4CD9-8B02-952403E6C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2E29-CB8C-41F7-BA1D-1EF1197510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C68F5-F642-4D22-B270-7B984F6FE2C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0D6AA-5C01-4CC6-B086-7BDF60F1DE7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2578-1016-4B8F-B0C0-C808F263282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0075-DD10-4DC2-B844-DB53B27F473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2CC9-6E41-4658-BB2B-CBA5DC7392A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77036-2BEB-4AA2-B0E3-49F2E15CE3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1BCD-ADAA-4262-90C1-091567A3A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C8AA2-43C1-490E-8846-21A0D8CEEE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FC00-0706-42C2-821A-914240BF57D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53" descr="uc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7300" y="333375"/>
            <a:ext cx="24114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10 Conector recto"/>
          <p:cNvCxnSpPr>
            <a:cxnSpLocks noChangeShapeType="1"/>
          </p:cNvCxnSpPr>
          <p:nvPr userDrawn="1"/>
        </p:nvCxnSpPr>
        <p:spPr bwMode="auto">
          <a:xfrm flipV="1">
            <a:off x="0" y="6696075"/>
            <a:ext cx="4514850" cy="0"/>
          </a:xfrm>
          <a:prstGeom prst="line">
            <a:avLst/>
          </a:prstGeom>
          <a:noFill/>
          <a:ln w="114300" algn="ctr">
            <a:solidFill>
              <a:srgbClr val="000066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pload.wikimedia.org/wikipedia/commons/thumb/0/03/Chile_in_South_America.svg/524px-Chile_in_South_Americ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992880" cy="585216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000636"/>
            <a:ext cx="1917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29035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29035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643446"/>
            <a:ext cx="2628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19827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19827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786190"/>
            <a:ext cx="404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256"/>
            <a:ext cx="4953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256"/>
            <a:ext cx="4953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929198"/>
            <a:ext cx="12049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357826"/>
            <a:ext cx="863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pload.wikimedia.org/wikipedia/commons/thumb/0/03/Chile_in_South_America.svg/524px-Chile_in_South_Americ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992880" cy="585216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000636"/>
            <a:ext cx="1917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43578"/>
            <a:ext cx="35671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2204863"/>
            <a:ext cx="55016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2" name="Picture 2" descr="http://www.criced.tsukuba.ac.jp/renkei/msa/book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4" y="-4594225"/>
            <a:ext cx="5615940" cy="2555240"/>
          </a:xfrm>
          <a:prstGeom prst="rect">
            <a:avLst/>
          </a:prstGeom>
          <a:noFill/>
        </p:spPr>
      </p:pic>
      <p:pic>
        <p:nvPicPr>
          <p:cNvPr id="117764" name="Picture 4" descr="http://www.criced.tsukuba.ac.jp/renkei/msa/book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25140"/>
            <a:ext cx="8423910" cy="3832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Documents and Settings\Arturo Mena\Mis documentos\5 E\aj\pict\niños chilenos\IMG_0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7802880" cy="520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282835" cy="49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799"/>
            <a:ext cx="5761600" cy="3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2060847"/>
            <a:ext cx="5928000" cy="6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59"/>
            <a:ext cx="7789600" cy="11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725144"/>
            <a:ext cx="5449600" cy="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 and Settings\Arturo Mena\Mis documentos\5 E\aj\t com pict\de nuevo\prof w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Arturo Mena\Mis documentos\5 E\aj\t com pict\de nuevo\los pro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62025"/>
            <a:ext cx="228599" cy="152400"/>
          </a:xfrm>
        </p:spPr>
        <p:txBody>
          <a:bodyPr>
            <a:normAutofit fontScale="90000"/>
          </a:bodyPr>
          <a:lstStyle/>
          <a:p>
            <a:r>
              <a:rPr lang="es-MX" sz="800" dirty="0" smtClean="0">
                <a:solidFill>
                  <a:srgbClr val="CC0000"/>
                </a:solidFill>
              </a:rPr>
              <a:t>.</a:t>
            </a:r>
            <a:endParaRPr lang="es-ES" sz="800" dirty="0" smtClean="0">
              <a:solidFill>
                <a:srgbClr val="CC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704975"/>
            <a:ext cx="8551863" cy="3451225"/>
          </a:xfrm>
        </p:spPr>
        <p:txBody>
          <a:bodyPr/>
          <a:lstStyle/>
          <a:p>
            <a:pPr>
              <a:buNone/>
            </a:pPr>
            <a:endParaRPr lang="es-ES" sz="2000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es-ES" sz="20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63" y="366713"/>
            <a:ext cx="47910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45224"/>
            <a:ext cx="340554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6661</TotalTime>
  <Words>1</Words>
  <Application>Microsoft Office PowerPoint</Application>
  <PresentationFormat>Presentación en pantalla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.</vt:lpstr>
      <vt:lpstr>Diapositiva 10</vt:lpstr>
      <vt:lpstr>Diapositiva 11</vt:lpstr>
      <vt:lpstr>Diapositiva 12</vt:lpstr>
      <vt:lpstr>Diapositiva 13</vt:lpstr>
      <vt:lpstr>Diapositiva 14</vt:lpstr>
    </vt:vector>
  </TitlesOfParts>
  <Company>CiberFax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/>
  <cp:lastModifiedBy>Arturo Mena</cp:lastModifiedBy>
  <cp:revision>184</cp:revision>
  <cp:lastPrinted>1601-01-01T00:00:00Z</cp:lastPrinted>
  <dcterms:created xsi:type="dcterms:W3CDTF">2004-11-25T23:00:38Z</dcterms:created>
  <dcterms:modified xsi:type="dcterms:W3CDTF">2014-02-13T08:10:25Z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